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</p:sldIdLst>
  <p:sldSz cx="9144000" cy="6858000" type="screen4x3"/>
  <p:notesSz cx="7023100" cy="9309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7C4DA6-7E10-41BC-A37F-B98652921F3B}" v="406" dt="2023-02-17T17:40:41.8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243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CY, SANDRA D CIV USAF HAF AFSEC/SEFO" userId="d82b4577-60c6-4cff-a948-b7a35230a3b7" providerId="ADAL" clId="{237C4DA6-7E10-41BC-A37F-B98652921F3B}"/>
    <pc:docChg chg="undo custSel addSld delSld modSld">
      <pc:chgData name="STACY, SANDRA D CIV USAF HAF AFSEC/SEFO" userId="d82b4577-60c6-4cff-a948-b7a35230a3b7" providerId="ADAL" clId="{237C4DA6-7E10-41BC-A37F-B98652921F3B}" dt="2023-02-17T17:41:30.951" v="2703" actId="207"/>
      <pc:docMkLst>
        <pc:docMk/>
      </pc:docMkLst>
      <pc:sldChg chg="modSp del mod">
        <pc:chgData name="STACY, SANDRA D CIV USAF HAF AFSEC/SEFO" userId="d82b4577-60c6-4cff-a948-b7a35230a3b7" providerId="ADAL" clId="{237C4DA6-7E10-41BC-A37F-B98652921F3B}" dt="2023-02-17T17:41:24.592" v="2702" actId="47"/>
        <pc:sldMkLst>
          <pc:docMk/>
          <pc:sldMk cId="0" sldId="256"/>
        </pc:sldMkLst>
        <pc:spChg chg="mod">
          <ac:chgData name="STACY, SANDRA D CIV USAF HAF AFSEC/SEFO" userId="d82b4577-60c6-4cff-a948-b7a35230a3b7" providerId="ADAL" clId="{237C4DA6-7E10-41BC-A37F-B98652921F3B}" dt="2023-02-17T16:13:38.263" v="10" actId="400"/>
          <ac:spMkLst>
            <pc:docMk/>
            <pc:sldMk cId="0" sldId="256"/>
            <ac:spMk id="2051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6:14:09.703" v="12" actId="400"/>
          <ac:spMkLst>
            <pc:docMk/>
            <pc:sldMk cId="0" sldId="256"/>
            <ac:spMk id="2052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6:14:15.652" v="13" actId="400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6:14:51.302" v="16" actId="20578"/>
          <ac:spMkLst>
            <pc:docMk/>
            <pc:sldMk cId="0" sldId="256"/>
            <ac:spMk id="2071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6:14:24.263" v="14" actId="400"/>
          <ac:spMkLst>
            <pc:docMk/>
            <pc:sldMk cId="0" sldId="256"/>
            <ac:spMk id="2074" creationId="{00000000-0000-0000-0000-000000000000}"/>
          </ac:spMkLst>
        </pc:spChg>
      </pc:sldChg>
      <pc:sldChg chg="addSp delSp modSp new del mod">
        <pc:chgData name="STACY, SANDRA D CIV USAF HAF AFSEC/SEFO" userId="d82b4577-60c6-4cff-a948-b7a35230a3b7" providerId="ADAL" clId="{237C4DA6-7E10-41BC-A37F-B98652921F3B}" dt="2023-02-17T17:28:00.238" v="2303" actId="47"/>
        <pc:sldMkLst>
          <pc:docMk/>
          <pc:sldMk cId="3060695292" sldId="257"/>
        </pc:sldMkLst>
        <pc:spChg chg="del">
          <ac:chgData name="STACY, SANDRA D CIV USAF HAF AFSEC/SEFO" userId="d82b4577-60c6-4cff-a948-b7a35230a3b7" providerId="ADAL" clId="{237C4DA6-7E10-41BC-A37F-B98652921F3B}" dt="2023-02-17T15:41:03.125" v="1" actId="478"/>
          <ac:spMkLst>
            <pc:docMk/>
            <pc:sldMk cId="3060695292" sldId="257"/>
            <ac:spMk id="2" creationId="{D4D3DD97-F8C3-FA27-AF2F-DBB4C645B685}"/>
          </ac:spMkLst>
        </pc:spChg>
        <pc:spChg chg="del">
          <ac:chgData name="STACY, SANDRA D CIV USAF HAF AFSEC/SEFO" userId="d82b4577-60c6-4cff-a948-b7a35230a3b7" providerId="ADAL" clId="{237C4DA6-7E10-41BC-A37F-B98652921F3B}" dt="2023-02-17T15:41:04.508" v="2" actId="478"/>
          <ac:spMkLst>
            <pc:docMk/>
            <pc:sldMk cId="3060695292" sldId="257"/>
            <ac:spMk id="3" creationId="{984B695E-4739-1E9E-EBAC-EA4B6593F6CB}"/>
          </ac:spMkLst>
        </pc:spChg>
        <pc:spChg chg="add mod">
          <ac:chgData name="STACY, SANDRA D CIV USAF HAF AFSEC/SEFO" userId="d82b4577-60c6-4cff-a948-b7a35230a3b7" providerId="ADAL" clId="{237C4DA6-7E10-41BC-A37F-B98652921F3B}" dt="2023-02-17T15:41:19.222" v="4" actId="20577"/>
          <ac:spMkLst>
            <pc:docMk/>
            <pc:sldMk cId="3060695292" sldId="257"/>
            <ac:spMk id="4" creationId="{4C9B632C-E359-B10D-079C-70CBFFD291AE}"/>
          </ac:spMkLst>
        </pc:spChg>
        <pc:spChg chg="add del mod">
          <ac:chgData name="STACY, SANDRA D CIV USAF HAF AFSEC/SEFO" userId="d82b4577-60c6-4cff-a948-b7a35230a3b7" providerId="ADAL" clId="{237C4DA6-7E10-41BC-A37F-B98652921F3B}" dt="2023-02-17T15:41:31.244" v="6" actId="478"/>
          <ac:spMkLst>
            <pc:docMk/>
            <pc:sldMk cId="3060695292" sldId="257"/>
            <ac:spMk id="5" creationId="{6BAA4A26-49AA-DBF6-38C0-3FC037A85A02}"/>
          </ac:spMkLst>
        </pc:spChg>
        <pc:spChg chg="add mod">
          <ac:chgData name="STACY, SANDRA D CIV USAF HAF AFSEC/SEFO" userId="d82b4577-60c6-4cff-a948-b7a35230a3b7" providerId="ADAL" clId="{237C4DA6-7E10-41BC-A37F-B98652921F3B}" dt="2023-02-17T15:41:44.110" v="9" actId="1076"/>
          <ac:spMkLst>
            <pc:docMk/>
            <pc:sldMk cId="3060695292" sldId="257"/>
            <ac:spMk id="6" creationId="{DB158E9D-95ED-EBD8-4197-3B4B019E9E9B}"/>
          </ac:spMkLst>
        </pc:spChg>
      </pc:sldChg>
      <pc:sldChg chg="addSp delSp modSp add mod">
        <pc:chgData name="STACY, SANDRA D CIV USAF HAF AFSEC/SEFO" userId="d82b4577-60c6-4cff-a948-b7a35230a3b7" providerId="ADAL" clId="{237C4DA6-7E10-41BC-A37F-B98652921F3B}" dt="2023-02-17T17:41:30.951" v="2703" actId="207"/>
        <pc:sldMkLst>
          <pc:docMk/>
          <pc:sldMk cId="3515592089" sldId="258"/>
        </pc:sldMkLst>
        <pc:spChg chg="add mod">
          <ac:chgData name="STACY, SANDRA D CIV USAF HAF AFSEC/SEFO" userId="d82b4577-60c6-4cff-a948-b7a35230a3b7" providerId="ADAL" clId="{237C4DA6-7E10-41BC-A37F-B98652921F3B}" dt="2023-02-17T16:53:13.066" v="1402" actId="20577"/>
          <ac:spMkLst>
            <pc:docMk/>
            <pc:sldMk cId="3515592089" sldId="258"/>
            <ac:spMk id="4" creationId="{84D2E665-CDFE-A323-B1AC-113F28E6C7F2}"/>
          </ac:spMkLst>
        </pc:spChg>
        <pc:spChg chg="add mod">
          <ac:chgData name="STACY, SANDRA D CIV USAF HAF AFSEC/SEFO" userId="d82b4577-60c6-4cff-a948-b7a35230a3b7" providerId="ADAL" clId="{237C4DA6-7E10-41BC-A37F-B98652921F3B}" dt="2023-02-17T17:14:04.240" v="2045" actId="113"/>
          <ac:spMkLst>
            <pc:docMk/>
            <pc:sldMk cId="3515592089" sldId="258"/>
            <ac:spMk id="5" creationId="{8D5D93C3-6CEB-B526-4151-6C1E06E2B8BE}"/>
          </ac:spMkLst>
        </pc:spChg>
        <pc:spChg chg="add del mod">
          <ac:chgData name="STACY, SANDRA D CIV USAF HAF AFSEC/SEFO" userId="d82b4577-60c6-4cff-a948-b7a35230a3b7" providerId="ADAL" clId="{237C4DA6-7E10-41BC-A37F-B98652921F3B}" dt="2023-02-17T16:57:43.418" v="1511" actId="478"/>
          <ac:spMkLst>
            <pc:docMk/>
            <pc:sldMk cId="3515592089" sldId="258"/>
            <ac:spMk id="6" creationId="{B7AC2919-FF7C-A888-9357-4AC7D5C5F9D1}"/>
          </ac:spMkLst>
        </pc:spChg>
        <pc:spChg chg="add del mod">
          <ac:chgData name="STACY, SANDRA D CIV USAF HAF AFSEC/SEFO" userId="d82b4577-60c6-4cff-a948-b7a35230a3b7" providerId="ADAL" clId="{237C4DA6-7E10-41BC-A37F-B98652921F3B}" dt="2023-02-17T16:56:17.067" v="1501" actId="478"/>
          <ac:spMkLst>
            <pc:docMk/>
            <pc:sldMk cId="3515592089" sldId="258"/>
            <ac:spMk id="7" creationId="{D7339BE2-8ADB-11C2-A43D-747C955779D0}"/>
          </ac:spMkLst>
        </pc:spChg>
        <pc:spChg chg="add mod">
          <ac:chgData name="STACY, SANDRA D CIV USAF HAF AFSEC/SEFO" userId="d82b4577-60c6-4cff-a948-b7a35230a3b7" providerId="ADAL" clId="{237C4DA6-7E10-41BC-A37F-B98652921F3B}" dt="2023-02-17T17:14:06.990" v="2046" actId="113"/>
          <ac:spMkLst>
            <pc:docMk/>
            <pc:sldMk cId="3515592089" sldId="258"/>
            <ac:spMk id="9" creationId="{4D6172C4-D317-B0BC-6DF1-CE8596ED860B}"/>
          </ac:spMkLst>
        </pc:spChg>
        <pc:spChg chg="add del mod">
          <ac:chgData name="STACY, SANDRA D CIV USAF HAF AFSEC/SEFO" userId="d82b4577-60c6-4cff-a948-b7a35230a3b7" providerId="ADAL" clId="{237C4DA6-7E10-41BC-A37F-B98652921F3B}" dt="2023-02-17T17:00:39.085" v="1615" actId="478"/>
          <ac:spMkLst>
            <pc:docMk/>
            <pc:sldMk cId="3515592089" sldId="258"/>
            <ac:spMk id="10" creationId="{794031EC-E56F-CE1F-CC4E-FEA8C01117E4}"/>
          </ac:spMkLst>
        </pc:spChg>
        <pc:spChg chg="add del mod">
          <ac:chgData name="STACY, SANDRA D CIV USAF HAF AFSEC/SEFO" userId="d82b4577-60c6-4cff-a948-b7a35230a3b7" providerId="ADAL" clId="{237C4DA6-7E10-41BC-A37F-B98652921F3B}" dt="2023-02-17T16:57:32.051" v="1509" actId="478"/>
          <ac:spMkLst>
            <pc:docMk/>
            <pc:sldMk cId="3515592089" sldId="258"/>
            <ac:spMk id="11" creationId="{23E6319E-F19E-19E0-B4BD-15C106F646B3}"/>
          </ac:spMkLst>
        </pc:spChg>
        <pc:spChg chg="add mod">
          <ac:chgData name="STACY, SANDRA D CIV USAF HAF AFSEC/SEFO" userId="d82b4577-60c6-4cff-a948-b7a35230a3b7" providerId="ADAL" clId="{237C4DA6-7E10-41BC-A37F-B98652921F3B}" dt="2023-02-17T17:34:17.601" v="2572" actId="688"/>
          <ac:spMkLst>
            <pc:docMk/>
            <pc:sldMk cId="3515592089" sldId="258"/>
            <ac:spMk id="13" creationId="{3007D4E3-B6A7-989F-0A5D-FC0C4035F92E}"/>
          </ac:spMkLst>
        </pc:spChg>
        <pc:spChg chg="add mod">
          <ac:chgData name="STACY, SANDRA D CIV USAF HAF AFSEC/SEFO" userId="d82b4577-60c6-4cff-a948-b7a35230a3b7" providerId="ADAL" clId="{237C4DA6-7E10-41BC-A37F-B98652921F3B}" dt="2023-02-17T17:25:35.622" v="2282" actId="1035"/>
          <ac:spMkLst>
            <pc:docMk/>
            <pc:sldMk cId="3515592089" sldId="258"/>
            <ac:spMk id="14" creationId="{0EED94E7-ED0E-A987-AD01-A2861C05B466}"/>
          </ac:spMkLst>
        </pc:spChg>
        <pc:spChg chg="add mod">
          <ac:chgData name="STACY, SANDRA D CIV USAF HAF AFSEC/SEFO" userId="d82b4577-60c6-4cff-a948-b7a35230a3b7" providerId="ADAL" clId="{237C4DA6-7E10-41BC-A37F-B98652921F3B}" dt="2023-02-17T17:39:59.269" v="2648" actId="1035"/>
          <ac:spMkLst>
            <pc:docMk/>
            <pc:sldMk cId="3515592089" sldId="258"/>
            <ac:spMk id="15" creationId="{3DF7A3B0-7C59-C13D-020D-AA40E6E349FD}"/>
          </ac:spMkLst>
        </pc:spChg>
        <pc:spChg chg="add mod">
          <ac:chgData name="STACY, SANDRA D CIV USAF HAF AFSEC/SEFO" userId="d82b4577-60c6-4cff-a948-b7a35230a3b7" providerId="ADAL" clId="{237C4DA6-7E10-41BC-A37F-B98652921F3B}" dt="2023-02-17T17:30:16.807" v="2460" actId="1076"/>
          <ac:spMkLst>
            <pc:docMk/>
            <pc:sldMk cId="3515592089" sldId="258"/>
            <ac:spMk id="16" creationId="{4E615207-CE81-DC94-B470-DF79899E055A}"/>
          </ac:spMkLst>
        </pc:spChg>
        <pc:spChg chg="add mod">
          <ac:chgData name="STACY, SANDRA D CIV USAF HAF AFSEC/SEFO" userId="d82b4577-60c6-4cff-a948-b7a35230a3b7" providerId="ADAL" clId="{237C4DA6-7E10-41BC-A37F-B98652921F3B}" dt="2023-02-17T17:40:41.817" v="2700" actId="1036"/>
          <ac:spMkLst>
            <pc:docMk/>
            <pc:sldMk cId="3515592089" sldId="258"/>
            <ac:spMk id="17" creationId="{F4749413-B2E4-AC81-7FF3-5A924DB5FBC3}"/>
          </ac:spMkLst>
        </pc:spChg>
        <pc:spChg chg="add mod">
          <ac:chgData name="STACY, SANDRA D CIV USAF HAF AFSEC/SEFO" userId="d82b4577-60c6-4cff-a948-b7a35230a3b7" providerId="ADAL" clId="{237C4DA6-7E10-41BC-A37F-B98652921F3B}" dt="2023-02-17T17:40:49.240" v="2701" actId="1076"/>
          <ac:spMkLst>
            <pc:docMk/>
            <pc:sldMk cId="3515592089" sldId="258"/>
            <ac:spMk id="18" creationId="{A9895CDC-A61D-6216-74FD-61C32B442B49}"/>
          </ac:spMkLst>
        </pc:spChg>
        <pc:spChg chg="mod">
          <ac:chgData name="STACY, SANDRA D CIV USAF HAF AFSEC/SEFO" userId="d82b4577-60c6-4cff-a948-b7a35230a3b7" providerId="ADAL" clId="{237C4DA6-7E10-41BC-A37F-B98652921F3B}" dt="2023-02-17T17:41:30.951" v="2703" actId="207"/>
          <ac:spMkLst>
            <pc:docMk/>
            <pc:sldMk cId="3515592089" sldId="258"/>
            <ac:spMk id="2050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6:38:19.513" v="811" actId="179"/>
          <ac:spMkLst>
            <pc:docMk/>
            <pc:sldMk cId="3515592089" sldId="258"/>
            <ac:spMk id="2051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28:16.612" v="2305" actId="113"/>
          <ac:spMkLst>
            <pc:docMk/>
            <pc:sldMk cId="3515592089" sldId="258"/>
            <ac:spMk id="2052" creationId="{00000000-0000-0000-0000-000000000000}"/>
          </ac:spMkLst>
        </pc:spChg>
        <pc:spChg chg="del">
          <ac:chgData name="STACY, SANDRA D CIV USAF HAF AFSEC/SEFO" userId="d82b4577-60c6-4cff-a948-b7a35230a3b7" providerId="ADAL" clId="{237C4DA6-7E10-41BC-A37F-B98652921F3B}" dt="2023-02-17T16:16:06.207" v="24" actId="478"/>
          <ac:spMkLst>
            <pc:docMk/>
            <pc:sldMk cId="3515592089" sldId="258"/>
            <ac:spMk id="2053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22:40.635" v="2251" actId="20577"/>
          <ac:spMkLst>
            <pc:docMk/>
            <pc:sldMk cId="3515592089" sldId="258"/>
            <ac:spMk id="2054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7:13:35.756" v="2044" actId="478"/>
          <ac:spMkLst>
            <pc:docMk/>
            <pc:sldMk cId="3515592089" sldId="258"/>
            <ac:spMk id="2055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24:21.417" v="2262" actId="1076"/>
          <ac:spMkLst>
            <pc:docMk/>
            <pc:sldMk cId="3515592089" sldId="258"/>
            <ac:spMk id="2056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40:41.817" v="2700" actId="1036"/>
          <ac:spMkLst>
            <pc:docMk/>
            <pc:sldMk cId="3515592089" sldId="258"/>
            <ac:spMk id="2057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40:41.817" v="2700" actId="1036"/>
          <ac:spMkLst>
            <pc:docMk/>
            <pc:sldMk cId="3515592089" sldId="258"/>
            <ac:spMk id="2058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13:18.406" v="2043" actId="1076"/>
          <ac:spMkLst>
            <pc:docMk/>
            <pc:sldMk cId="3515592089" sldId="258"/>
            <ac:spMk id="2059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33:46.904" v="2564" actId="14100"/>
          <ac:spMkLst>
            <pc:docMk/>
            <pc:sldMk cId="3515592089" sldId="258"/>
            <ac:spMk id="2060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34:30.440" v="2573" actId="688"/>
          <ac:spMkLst>
            <pc:docMk/>
            <pc:sldMk cId="3515592089" sldId="258"/>
            <ac:spMk id="2061" creationId="{00000000-0000-0000-0000-000000000000}"/>
          </ac:spMkLst>
        </pc:spChg>
        <pc:spChg chg="add del mod">
          <ac:chgData name="STACY, SANDRA D CIV USAF HAF AFSEC/SEFO" userId="d82b4577-60c6-4cff-a948-b7a35230a3b7" providerId="ADAL" clId="{237C4DA6-7E10-41BC-A37F-B98652921F3B}" dt="2023-02-17T17:01:27.308" v="1667" actId="478"/>
          <ac:spMkLst>
            <pc:docMk/>
            <pc:sldMk cId="3515592089" sldId="258"/>
            <ac:spMk id="2062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7:00:00.746" v="1589" actId="478"/>
          <ac:spMkLst>
            <pc:docMk/>
            <pc:sldMk cId="3515592089" sldId="258"/>
            <ac:spMk id="2063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6:58:20.063" v="1514" actId="478"/>
          <ac:spMkLst>
            <pc:docMk/>
            <pc:sldMk cId="3515592089" sldId="258"/>
            <ac:spMk id="2064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7:32:25.120" v="2543" actId="478"/>
          <ac:spMkLst>
            <pc:docMk/>
            <pc:sldMk cId="3515592089" sldId="258"/>
            <ac:spMk id="2065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6:56:56.024" v="1506" actId="478"/>
          <ac:spMkLst>
            <pc:docMk/>
            <pc:sldMk cId="3515592089" sldId="258"/>
            <ac:spMk id="2066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7:02:01.905" v="1671" actId="478"/>
          <ac:spMkLst>
            <pc:docMk/>
            <pc:sldMk cId="3515592089" sldId="258"/>
            <ac:spMk id="2067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7:38:26.656" v="2617" actId="478"/>
          <ac:spMkLst>
            <pc:docMk/>
            <pc:sldMk cId="3515592089" sldId="258"/>
            <ac:spMk id="2068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25:56.204" v="2283" actId="207"/>
          <ac:spMkLst>
            <pc:docMk/>
            <pc:sldMk cId="3515592089" sldId="258"/>
            <ac:spMk id="2069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6:19:34.596" v="126" actId="478"/>
          <ac:spMkLst>
            <pc:docMk/>
            <pc:sldMk cId="3515592089" sldId="258"/>
            <ac:spMk id="2070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7:32:26.651" v="2544" actId="478"/>
          <ac:spMkLst>
            <pc:docMk/>
            <pc:sldMk cId="3515592089" sldId="258"/>
            <ac:spMk id="2071" creationId="{00000000-0000-0000-0000-000000000000}"/>
          </ac:spMkLst>
        </pc:spChg>
        <pc:spChg chg="mod">
          <ac:chgData name="STACY, SANDRA D CIV USAF HAF AFSEC/SEFO" userId="d82b4577-60c6-4cff-a948-b7a35230a3b7" providerId="ADAL" clId="{237C4DA6-7E10-41BC-A37F-B98652921F3B}" dt="2023-02-17T17:25:04.751" v="2271" actId="1037"/>
          <ac:spMkLst>
            <pc:docMk/>
            <pc:sldMk cId="3515592089" sldId="258"/>
            <ac:spMk id="2072" creationId="{00000000-0000-0000-0000-000000000000}"/>
          </ac:spMkLst>
        </pc:spChg>
        <pc:spChg chg="del mod">
          <ac:chgData name="STACY, SANDRA D CIV USAF HAF AFSEC/SEFO" userId="d82b4577-60c6-4cff-a948-b7a35230a3b7" providerId="ADAL" clId="{237C4DA6-7E10-41BC-A37F-B98652921F3B}" dt="2023-02-17T16:20:27.258" v="135" actId="478"/>
          <ac:spMkLst>
            <pc:docMk/>
            <pc:sldMk cId="3515592089" sldId="258"/>
            <ac:spMk id="2073" creationId="{00000000-0000-0000-0000-000000000000}"/>
          </ac:spMkLst>
        </pc:spChg>
        <pc:spChg chg="del">
          <ac:chgData name="STACY, SANDRA D CIV USAF HAF AFSEC/SEFO" userId="d82b4577-60c6-4cff-a948-b7a35230a3b7" providerId="ADAL" clId="{237C4DA6-7E10-41BC-A37F-B98652921F3B}" dt="2023-02-17T16:16:08.593" v="25" actId="478"/>
          <ac:spMkLst>
            <pc:docMk/>
            <pc:sldMk cId="3515592089" sldId="258"/>
            <ac:spMk id="2074" creationId="{00000000-0000-0000-0000-000000000000}"/>
          </ac:spMkLst>
        </pc:spChg>
        <pc:cxnChg chg="del mod">
          <ac:chgData name="STACY, SANDRA D CIV USAF HAF AFSEC/SEFO" userId="d82b4577-60c6-4cff-a948-b7a35230a3b7" providerId="ADAL" clId="{237C4DA6-7E10-41BC-A37F-B98652921F3B}" dt="2023-02-17T16:20:24.826" v="134" actId="478"/>
          <ac:cxnSpMkLst>
            <pc:docMk/>
            <pc:sldMk cId="3515592089" sldId="258"/>
            <ac:cxnSpMk id="8" creationId="{00000000-0000-0000-0000-000000000000}"/>
          </ac:cxnSpMkLst>
        </pc:cxnChg>
        <pc:cxnChg chg="del mod">
          <ac:chgData name="STACY, SANDRA D CIV USAF HAF AFSEC/SEFO" userId="d82b4577-60c6-4cff-a948-b7a35230a3b7" providerId="ADAL" clId="{237C4DA6-7E10-41BC-A37F-B98652921F3B}" dt="2023-02-17T17:38:28.818" v="2618" actId="478"/>
          <ac:cxnSpMkLst>
            <pc:docMk/>
            <pc:sldMk cId="3515592089" sldId="258"/>
            <ac:cxnSpMk id="12" creationId="{00000000-0000-0000-0000-000000000000}"/>
          </ac:cxnSpMkLst>
        </pc:cxnChg>
        <pc:cxnChg chg="del mod">
          <ac:chgData name="STACY, SANDRA D CIV USAF HAF AFSEC/SEFO" userId="d82b4577-60c6-4cff-a948-b7a35230a3b7" providerId="ADAL" clId="{237C4DA6-7E10-41BC-A37F-B98652921F3B}" dt="2023-02-17T16:20:49.483" v="141" actId="478"/>
          <ac:cxnSpMkLst>
            <pc:docMk/>
            <pc:sldMk cId="3515592089" sldId="258"/>
            <ac:cxnSpMk id="61" creationId="{00000000-0000-0000-0000-000000000000}"/>
          </ac:cxnSpMkLst>
        </pc:cxnChg>
        <pc:cxnChg chg="del mod">
          <ac:chgData name="STACY, SANDRA D CIV USAF HAF AFSEC/SEFO" userId="d82b4577-60c6-4cff-a948-b7a35230a3b7" providerId="ADAL" clId="{237C4DA6-7E10-41BC-A37F-B98652921F3B}" dt="2023-02-17T16:20:47.013" v="139" actId="478"/>
          <ac:cxnSpMkLst>
            <pc:docMk/>
            <pc:sldMk cId="3515592089" sldId="258"/>
            <ac:cxnSpMk id="63" creationId="{00000000-0000-0000-0000-000000000000}"/>
          </ac:cxnSpMkLst>
        </pc:cxnChg>
        <pc:cxnChg chg="del">
          <ac:chgData name="STACY, SANDRA D CIV USAF HAF AFSEC/SEFO" userId="d82b4577-60c6-4cff-a948-b7a35230a3b7" providerId="ADAL" clId="{237C4DA6-7E10-41BC-A37F-B98652921F3B}" dt="2023-02-17T16:20:48.127" v="140" actId="478"/>
          <ac:cxnSpMkLst>
            <pc:docMk/>
            <pc:sldMk cId="3515592089" sldId="258"/>
            <ac:cxnSpMk id="2086" creationId="{00000000-0000-0000-0000-00000000000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F7311-70B5-43D8-AE56-2F040F7AB4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942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50481-A594-4BCD-A607-2B7B34452C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2313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7E40E-A886-4C58-90CC-EB36EADA78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5600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4FE4E-E2DD-4DC1-81DA-1A6C6BA776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60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F7D75-F7BC-4767-896A-167B8514CC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8326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CBD38-8549-41EA-8C9E-5640D908BA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50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24D1C-56D7-4E0D-AFDA-63FB1E4213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514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6A9AD-D54C-41EB-9ADF-C92DFE142B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175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CD156-6B42-4175-856B-C758AB67F5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8465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5FFA2-DD80-4258-8680-52518AD201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0507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9B92E-09BB-472C-A713-408259A545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41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C43B059E-79AE-4F5E-B468-915CB1D306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0"/>
            <a:ext cx="7772400" cy="5334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solidFill>
                  <a:schemeClr val="tx1"/>
                </a:solidFill>
              </a:rPr>
              <a:t>Factors, Findings, and Recs Relationship</a:t>
            </a: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52388" y="519113"/>
            <a:ext cx="2566986" cy="11387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Factor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Any deviation, out-of-the-ordinary or deficient action, or condition that contributed to the mishap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Basis for Primary Finding and Recs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Explains “why” mishap occurred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5656262" y="527339"/>
            <a:ext cx="3255962" cy="17235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   Non-Factor Worthy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of Discussion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" b="1" dirty="0"/>
              <a:t>Case 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dirty="0"/>
              <a:t>Not a factor in this mishap but could contribute to future mishaps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" b="1" dirty="0"/>
              <a:t>Case 2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000" b="1" dirty="0"/>
              <a:t> </a:t>
            </a:r>
            <a:r>
              <a:rPr lang="en-US" altLang="en-US" sz="1000" dirty="0"/>
              <a:t>Warrants command attention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000" b="1" dirty="0"/>
              <a:t>Case 3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000" b="1" dirty="0"/>
              <a:t> </a:t>
            </a:r>
            <a:r>
              <a:rPr lang="en-US" altLang="en-US" sz="1000" dirty="0"/>
              <a:t>Specifically deliberated and ruled out</a:t>
            </a:r>
            <a:endParaRPr lang="en-US" altLang="en-US" sz="1000" b="1" dirty="0">
              <a:solidFill>
                <a:srgbClr val="FF0000"/>
              </a:solidFill>
            </a:endParaRP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2835382" y="3284413"/>
            <a:ext cx="2566987" cy="113877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Causal Finding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Same writing guidance as non-causal findings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Expected results of previous causal findings are not causal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Will include “why” or ”due to” reason</a:t>
            </a:r>
          </a:p>
        </p:txBody>
      </p:sp>
      <p:sp>
        <p:nvSpPr>
          <p:cNvPr id="2056" name="Text Box 11"/>
          <p:cNvSpPr txBox="1">
            <a:spLocks noChangeArrowheads="1"/>
          </p:cNvSpPr>
          <p:nvPr/>
        </p:nvSpPr>
        <p:spPr bwMode="auto">
          <a:xfrm>
            <a:off x="738909" y="5417598"/>
            <a:ext cx="4138613" cy="984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Recommendation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Feasible and effective solution to eliminate or mitigate a hazard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Supported in factor or causal factor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Must be related to at least one finding or causal finding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May have more than one recommendation per finding/causal finding</a:t>
            </a:r>
          </a:p>
        </p:txBody>
      </p:sp>
      <p:sp>
        <p:nvSpPr>
          <p:cNvPr id="2057" name="Text Box 13"/>
          <p:cNvSpPr txBox="1">
            <a:spLocks noChangeArrowheads="1"/>
          </p:cNvSpPr>
          <p:nvPr/>
        </p:nvSpPr>
        <p:spPr bwMode="auto">
          <a:xfrm>
            <a:off x="5780736" y="3586162"/>
            <a:ext cx="3169457" cy="6771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Other Finding of Significance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Same writing guidance as non-causal findings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 Must be accompanied by at least one ORS</a:t>
            </a:r>
          </a:p>
        </p:txBody>
      </p:sp>
      <p:sp>
        <p:nvSpPr>
          <p:cNvPr id="2058" name="Text Box 15"/>
          <p:cNvSpPr txBox="1">
            <a:spLocks noChangeArrowheads="1"/>
          </p:cNvSpPr>
          <p:nvPr/>
        </p:nvSpPr>
        <p:spPr bwMode="auto">
          <a:xfrm>
            <a:off x="5876349" y="4958715"/>
            <a:ext cx="3035876" cy="984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Other Rec of Significance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Feasible and effective solution to eliminate or mitigate a hazard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Must be related to an OFS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May have more than one ORS for an OFS</a:t>
            </a:r>
          </a:p>
        </p:txBody>
      </p:sp>
      <p:sp>
        <p:nvSpPr>
          <p:cNvPr id="2059" name="Text Box 28"/>
          <p:cNvSpPr txBox="1">
            <a:spLocks noChangeArrowheads="1"/>
          </p:cNvSpPr>
          <p:nvPr/>
        </p:nvSpPr>
        <p:spPr bwMode="auto">
          <a:xfrm>
            <a:off x="94605" y="2738426"/>
            <a:ext cx="2530583" cy="1292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800" dirty="0"/>
              <a:t>Findings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Summarizes essential steps in mishap sequence 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Single event or condition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One sentence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Active voice where the subject accomplished the action</a:t>
            </a:r>
          </a:p>
        </p:txBody>
      </p:sp>
      <p:sp>
        <p:nvSpPr>
          <p:cNvPr id="2060" name="Line 29"/>
          <p:cNvSpPr>
            <a:spLocks noChangeShapeType="1"/>
          </p:cNvSpPr>
          <p:nvPr/>
        </p:nvSpPr>
        <p:spPr bwMode="auto">
          <a:xfrm flipV="1">
            <a:off x="7268585" y="2285999"/>
            <a:ext cx="0" cy="4922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1" name="Line 47"/>
          <p:cNvSpPr>
            <a:spLocks noChangeShapeType="1"/>
          </p:cNvSpPr>
          <p:nvPr/>
        </p:nvSpPr>
        <p:spPr bwMode="auto">
          <a:xfrm rot="10800000">
            <a:off x="1295400" y="1676400"/>
            <a:ext cx="0" cy="2743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69" name="Text Box 65"/>
          <p:cNvSpPr txBox="1">
            <a:spLocks noChangeArrowheads="1"/>
          </p:cNvSpPr>
          <p:nvPr/>
        </p:nvSpPr>
        <p:spPr bwMode="auto">
          <a:xfrm>
            <a:off x="1714791" y="4729198"/>
            <a:ext cx="2857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dirty="0">
                <a:solidFill>
                  <a:srgbClr val="00B050"/>
                </a:solidFill>
              </a:rPr>
              <a:t>A finding or causal finding may not have a recommendation if the deficiency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dirty="0">
                <a:solidFill>
                  <a:srgbClr val="00B050"/>
                </a:solidFill>
              </a:rPr>
              <a:t>is already prohibited (AFI, T.O., etc.)</a:t>
            </a:r>
          </a:p>
        </p:txBody>
      </p:sp>
      <p:sp>
        <p:nvSpPr>
          <p:cNvPr id="2072" name="Line 76"/>
          <p:cNvSpPr>
            <a:spLocks noChangeShapeType="1"/>
          </p:cNvSpPr>
          <p:nvPr/>
        </p:nvSpPr>
        <p:spPr bwMode="auto">
          <a:xfrm>
            <a:off x="4114800" y="4419600"/>
            <a:ext cx="0" cy="100584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84D2E665-CDFE-A323-B1AC-113F28E6C7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514351"/>
            <a:ext cx="2921000" cy="22159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Causal Factor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b="1" dirty="0">
                <a:solidFill>
                  <a:srgbClr val="0070C0"/>
                </a:solidFill>
              </a:rPr>
              <a:t>Deficiency if corrected, eliminated, or avoided would have prevented or mitigated the damage or injury in the mishap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Basis for Primary Causal Finding and Recs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Explains “why” mishap occurred</a:t>
            </a:r>
            <a:r>
              <a:rPr lang="en-US" altLang="en-US" sz="1000" b="1" dirty="0"/>
              <a:t> 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Reasonable performance not causal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Proper risk acceptance at appropriate level not causal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Publications/objects not causal; responsible agency causal</a:t>
            </a:r>
          </a:p>
          <a:p>
            <a:pPr marL="111125" indent="-111125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1000" dirty="0"/>
              <a:t>Environmental condition causal only if all reasonable avoidance/mitigation actions taken</a:t>
            </a:r>
          </a:p>
        </p:txBody>
      </p:sp>
      <p:sp>
        <p:nvSpPr>
          <p:cNvPr id="5" name="Text Box 52">
            <a:extLst>
              <a:ext uri="{FF2B5EF4-FFF2-40B4-BE49-F238E27FC236}">
                <a16:creationId xmlns:a16="http://schemas.microsoft.com/office/drawing/2014/main" id="{8D5D93C3-6CEB-B526-4151-6C1E06E2B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480" y="1907429"/>
            <a:ext cx="21003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800" b="1" dirty="0">
                <a:solidFill>
                  <a:srgbClr val="FF0000"/>
                </a:solidFill>
              </a:rPr>
              <a:t>Findings Must Have a Factor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b="1" dirty="0">
                <a:solidFill>
                  <a:srgbClr val="FF0000"/>
                </a:solidFill>
              </a:rPr>
              <a:t>EXCEPTION: </a:t>
            </a:r>
            <a:r>
              <a:rPr lang="en-US" altLang="en-US" sz="800" dirty="0">
                <a:solidFill>
                  <a:srgbClr val="FF0000"/>
                </a:solidFill>
              </a:rPr>
              <a:t>Findings that only serve to connect essential steps such as “Start, taxi, and takeoff were uneventful” may not have a factor</a:t>
            </a:r>
          </a:p>
        </p:txBody>
      </p:sp>
      <p:sp>
        <p:nvSpPr>
          <p:cNvPr id="9" name="Text Box 52">
            <a:extLst>
              <a:ext uri="{FF2B5EF4-FFF2-40B4-BE49-F238E27FC236}">
                <a16:creationId xmlns:a16="http://schemas.microsoft.com/office/drawing/2014/main" id="{4D6172C4-D317-B0BC-6DF1-CE8596ED8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4858" y="3017535"/>
            <a:ext cx="231986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b="1" dirty="0">
                <a:solidFill>
                  <a:srgbClr val="FF0000"/>
                </a:solidFill>
              </a:rPr>
              <a:t>Causal Findings Must Have a Causal Factor</a:t>
            </a:r>
          </a:p>
        </p:txBody>
      </p:sp>
      <p:sp>
        <p:nvSpPr>
          <p:cNvPr id="13" name="Line 47">
            <a:extLst>
              <a:ext uri="{FF2B5EF4-FFF2-40B4-BE49-F238E27FC236}">
                <a16:creationId xmlns:a16="http://schemas.microsoft.com/office/drawing/2014/main" id="{3007D4E3-B6A7-989F-0A5D-FC0C4035F92E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4114800" y="2743200"/>
            <a:ext cx="0" cy="2743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76">
            <a:extLst>
              <a:ext uri="{FF2B5EF4-FFF2-40B4-BE49-F238E27FC236}">
                <a16:creationId xmlns:a16="http://schemas.microsoft.com/office/drawing/2014/main" id="{0EED94E7-ED0E-A987-AD01-A2861C05B46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2172" y="4038600"/>
            <a:ext cx="1" cy="137670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 Box 65">
            <a:extLst>
              <a:ext uri="{FF2B5EF4-FFF2-40B4-BE49-F238E27FC236}">
                <a16:creationId xmlns:a16="http://schemas.microsoft.com/office/drawing/2014/main" id="{3DF7A3B0-7C59-C13D-020D-AA40E6E34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2984" y="2971800"/>
            <a:ext cx="28572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dirty="0">
                <a:solidFill>
                  <a:srgbClr val="00B050"/>
                </a:solidFill>
              </a:rPr>
              <a:t>A NFWOD may not have an OFS/ORS if the deficiency is already prohibited (AFI, T.O., etc.)</a:t>
            </a:r>
          </a:p>
        </p:txBody>
      </p:sp>
      <p:sp>
        <p:nvSpPr>
          <p:cNvPr id="16" name="Text Box 52">
            <a:extLst>
              <a:ext uri="{FF2B5EF4-FFF2-40B4-BE49-F238E27FC236}">
                <a16:creationId xmlns:a16="http://schemas.microsoft.com/office/drawing/2014/main" id="{4E615207-CE81-DC94-B470-DF79899E05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3533" y="2757528"/>
            <a:ext cx="14414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800" b="1" dirty="0">
                <a:solidFill>
                  <a:srgbClr val="FF0000"/>
                </a:solidFill>
              </a:rPr>
              <a:t>OFS Must Have a NFWOD</a:t>
            </a:r>
          </a:p>
        </p:txBody>
      </p:sp>
      <p:sp>
        <p:nvSpPr>
          <p:cNvPr id="17" name="Line 29">
            <a:extLst>
              <a:ext uri="{FF2B5EF4-FFF2-40B4-BE49-F238E27FC236}">
                <a16:creationId xmlns:a16="http://schemas.microsoft.com/office/drawing/2014/main" id="{F4749413-B2E4-AC81-7FF3-5A924DB5FBC3}"/>
              </a:ext>
            </a:extLst>
          </p:cNvPr>
          <p:cNvSpPr>
            <a:spLocks noChangeShapeType="1"/>
          </p:cNvSpPr>
          <p:nvPr/>
        </p:nvSpPr>
        <p:spPr bwMode="auto">
          <a:xfrm rot="10800000" flipV="1">
            <a:off x="7315200" y="4312920"/>
            <a:ext cx="0" cy="6400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7">
            <a:extLst>
              <a:ext uri="{FF2B5EF4-FFF2-40B4-BE49-F238E27FC236}">
                <a16:creationId xmlns:a16="http://schemas.microsoft.com/office/drawing/2014/main" id="{A9895CDC-A61D-6216-74FD-61C32B442B49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7284243" y="3284413"/>
            <a:ext cx="0" cy="2743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59208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365</Words>
  <Application>Microsoft Office PowerPoint</Application>
  <PresentationFormat>On-screen Show (4:3)</PresentationFormat>
  <Paragraphs>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Wingdings</vt:lpstr>
      <vt:lpstr>Default Design</vt:lpstr>
      <vt:lpstr>Factors, Findings, and Recs Relationship</vt:lpstr>
    </vt:vector>
  </TitlesOfParts>
  <Company>HQ AFSC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Factors and Findings Relationship</dc:title>
  <dc:creator>SEFO</dc:creator>
  <cp:lastModifiedBy>SEFO2</cp:lastModifiedBy>
  <cp:revision>37</cp:revision>
  <cp:lastPrinted>2020-01-24T19:46:16Z</cp:lastPrinted>
  <dcterms:created xsi:type="dcterms:W3CDTF">2007-04-12T15:52:07Z</dcterms:created>
  <dcterms:modified xsi:type="dcterms:W3CDTF">2023-02-17T17:41:34Z</dcterms:modified>
</cp:coreProperties>
</file>